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98" r:id="rId2"/>
    <p:sldId id="405" r:id="rId3"/>
    <p:sldId id="401" r:id="rId4"/>
    <p:sldId id="402" r:id="rId5"/>
    <p:sldId id="400" r:id="rId6"/>
    <p:sldId id="415" r:id="rId7"/>
    <p:sldId id="414" r:id="rId8"/>
    <p:sldId id="416" r:id="rId9"/>
    <p:sldId id="417" r:id="rId10"/>
    <p:sldId id="418" r:id="rId11"/>
    <p:sldId id="419" r:id="rId12"/>
    <p:sldId id="420" r:id="rId13"/>
    <p:sldId id="407" r:id="rId14"/>
    <p:sldId id="421" r:id="rId15"/>
    <p:sldId id="422" r:id="rId16"/>
    <p:sldId id="423" r:id="rId17"/>
    <p:sldId id="424" r:id="rId18"/>
    <p:sldId id="425" r:id="rId19"/>
    <p:sldId id="426" r:id="rId20"/>
    <p:sldId id="413" r:id="rId21"/>
    <p:sldId id="427" r:id="rId22"/>
    <p:sldId id="428" r:id="rId23"/>
    <p:sldId id="429" r:id="rId24"/>
    <p:sldId id="430" r:id="rId25"/>
    <p:sldId id="431" r:id="rId26"/>
    <p:sldId id="40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8"/>
            <p14:sldId id="405"/>
            <p14:sldId id="401"/>
            <p14:sldId id="402"/>
            <p14:sldId id="400"/>
            <p14:sldId id="415"/>
            <p14:sldId id="414"/>
            <p14:sldId id="416"/>
            <p14:sldId id="417"/>
            <p14:sldId id="418"/>
            <p14:sldId id="419"/>
            <p14:sldId id="420"/>
            <p14:sldId id="407"/>
            <p14:sldId id="421"/>
            <p14:sldId id="422"/>
            <p14:sldId id="423"/>
            <p14:sldId id="424"/>
            <p14:sldId id="425"/>
            <p14:sldId id="426"/>
            <p14:sldId id="413"/>
            <p14:sldId id="427"/>
            <p14:sldId id="428"/>
            <p14:sldId id="429"/>
            <p14:sldId id="430"/>
            <p14:sldId id="431"/>
            <p14:sldId id="4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484A4C"/>
    <a:srgbClr val="1A2B39"/>
    <a:srgbClr val="2C2C24"/>
    <a:srgbClr val="A9A77F"/>
    <a:srgbClr val="8E8C60"/>
    <a:srgbClr val="57563B"/>
    <a:srgbClr val="83BC5C"/>
    <a:srgbClr val="E4E7E1"/>
    <a:srgbClr val="D5D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100" d="100"/>
          <a:sy n="100" d="100"/>
        </p:scale>
        <p:origin x="3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idristij/dotnetbook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3953" y="472573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1895904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2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Различные слои управления памятью</a:t>
            </a:r>
          </a:p>
          <a:p>
            <a:r>
              <a:rPr lang="en-US" sz="22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pt. 1 / 6</a:t>
            </a:r>
            <a:endParaRPr lang="en-US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73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45788-A55F-4B14-963C-920CBB95B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05" y="1648233"/>
            <a:ext cx="9240540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61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4992CA0-BB31-4FE4-BC8B-C84F59366CE7}"/>
              </a:ext>
            </a:extLst>
          </p:cNvPr>
          <p:cNvSpPr/>
          <p:nvPr/>
        </p:nvSpPr>
        <p:spPr>
          <a:xfrm rot="16200000">
            <a:off x="6387659" y="1362578"/>
            <a:ext cx="123817" cy="2340864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408DE393-9719-4C02-AD59-F4406A515A2F}"/>
              </a:ext>
            </a:extLst>
          </p:cNvPr>
          <p:cNvSpPr/>
          <p:nvPr/>
        </p:nvSpPr>
        <p:spPr>
          <a:xfrm rot="16200000">
            <a:off x="4190217" y="2147232"/>
            <a:ext cx="123817" cy="771555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F0E333D0-3725-4EDF-B8B6-5FB4C92CF60B}"/>
              </a:ext>
            </a:extLst>
          </p:cNvPr>
          <p:cNvSpPr/>
          <p:nvPr/>
        </p:nvSpPr>
        <p:spPr>
          <a:xfrm rot="16200000">
            <a:off x="8372980" y="2359352"/>
            <a:ext cx="123817" cy="347311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45788-A55F-4B14-963C-920CBB95B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05" y="1648233"/>
            <a:ext cx="9240540" cy="800212"/>
          </a:xfrm>
          <a:prstGeom prst="rect">
            <a:avLst/>
          </a:prstGeom>
        </p:spPr>
      </p:pic>
      <p:sp>
        <p:nvSpPr>
          <p:cNvPr id="35" name="Left Brace 34">
            <a:extLst>
              <a:ext uri="{FF2B5EF4-FFF2-40B4-BE49-F238E27FC236}">
                <a16:creationId xmlns:a16="http://schemas.microsoft.com/office/drawing/2014/main" id="{57AC4C59-29A0-4B71-962E-F4728DBA7572}"/>
              </a:ext>
            </a:extLst>
          </p:cNvPr>
          <p:cNvSpPr/>
          <p:nvPr/>
        </p:nvSpPr>
        <p:spPr>
          <a:xfrm rot="16200000">
            <a:off x="9298417" y="2156784"/>
            <a:ext cx="123817" cy="707136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DAD9A-86B5-4A1B-8CE6-C5195D774CF1}"/>
              </a:ext>
            </a:extLst>
          </p:cNvPr>
          <p:cNvSpPr txBox="1"/>
          <p:nvPr/>
        </p:nvSpPr>
        <p:spPr>
          <a:xfrm>
            <a:off x="5675874" y="3890759"/>
            <a:ext cx="3138616" cy="37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Свободные адреса</a:t>
            </a:r>
            <a:endParaRPr lang="en-US" dirty="0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4A5ACAFF-D4A0-4FAD-B44B-9FB289957525}"/>
              </a:ext>
            </a:extLst>
          </p:cNvPr>
          <p:cNvCxnSpPr>
            <a:cxnSpLocks/>
            <a:endCxn id="33" idx="1"/>
          </p:cNvCxnSpPr>
          <p:nvPr/>
        </p:nvCxnSpPr>
        <p:spPr>
          <a:xfrm rot="10800000">
            <a:off x="4252127" y="2594919"/>
            <a:ext cx="2451043" cy="11637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D340A14B-A59D-4362-BBCC-F7B2442554E3}"/>
              </a:ext>
            </a:extLst>
          </p:cNvPr>
          <p:cNvCxnSpPr>
            <a:cxnSpLocks/>
            <a:stCxn id="14" idx="0"/>
            <a:endCxn id="10" idx="1"/>
          </p:cNvCxnSpPr>
          <p:nvPr/>
        </p:nvCxnSpPr>
        <p:spPr>
          <a:xfrm rot="16200000" flipV="1">
            <a:off x="6199455" y="2845032"/>
            <a:ext cx="1295840" cy="79561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BA900C0F-F31D-4EB3-9179-F404F4E3FC62}"/>
              </a:ext>
            </a:extLst>
          </p:cNvPr>
          <p:cNvCxnSpPr>
            <a:cxnSpLocks/>
            <a:endCxn id="34" idx="1"/>
          </p:cNvCxnSpPr>
          <p:nvPr/>
        </p:nvCxnSpPr>
        <p:spPr>
          <a:xfrm rot="5400000" flipH="1" flipV="1">
            <a:off x="7227327" y="2683197"/>
            <a:ext cx="1295842" cy="11192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B8AD35EB-B37F-4296-9C29-1A0F2DACEDBA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7876939" y="2572261"/>
            <a:ext cx="1483387" cy="11864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061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408DE393-9719-4C02-AD59-F4406A515A2F}"/>
              </a:ext>
            </a:extLst>
          </p:cNvPr>
          <p:cNvSpPr/>
          <p:nvPr/>
        </p:nvSpPr>
        <p:spPr>
          <a:xfrm rot="16200000">
            <a:off x="2396851" y="1263193"/>
            <a:ext cx="281446" cy="2651944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45788-A55F-4B14-963C-920CBB95B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05" y="1648233"/>
            <a:ext cx="9240540" cy="8002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E096A8-0189-4CBD-A4DC-345B09D20BE3}"/>
              </a:ext>
            </a:extLst>
          </p:cNvPr>
          <p:cNvSpPr/>
          <p:nvPr/>
        </p:nvSpPr>
        <p:spPr>
          <a:xfrm>
            <a:off x="1995041" y="2927167"/>
            <a:ext cx="1085065" cy="3521650"/>
          </a:xfrm>
          <a:prstGeom prst="rect">
            <a:avLst/>
          </a:prstGeom>
          <a:solidFill>
            <a:schemeClr val="bg1"/>
          </a:solidFill>
          <a:ln w="19050">
            <a:solidFill>
              <a:srgbClr val="2F528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A9C677-3304-4DA2-880C-31EF3720BC95}"/>
              </a:ext>
            </a:extLst>
          </p:cNvPr>
          <p:cNvSpPr/>
          <p:nvPr/>
        </p:nvSpPr>
        <p:spPr>
          <a:xfrm>
            <a:off x="1995040" y="3668458"/>
            <a:ext cx="1085065" cy="459655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19050">
            <a:solidFill>
              <a:srgbClr val="2F528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5649D7-B02F-4FFC-BAF4-AFA6BA022C6B}"/>
              </a:ext>
            </a:extLst>
          </p:cNvPr>
          <p:cNvSpPr/>
          <p:nvPr/>
        </p:nvSpPr>
        <p:spPr>
          <a:xfrm>
            <a:off x="1995040" y="4758613"/>
            <a:ext cx="1085065" cy="110792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61CC64-2AC6-415E-BBFF-A0420EA34152}"/>
              </a:ext>
            </a:extLst>
          </p:cNvPr>
          <p:cNvSpPr/>
          <p:nvPr/>
        </p:nvSpPr>
        <p:spPr>
          <a:xfrm>
            <a:off x="1995039" y="4955891"/>
            <a:ext cx="1085065" cy="544014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4ADB667A-FBF4-4994-8FDD-0D96FFEB946E}"/>
              </a:ext>
            </a:extLst>
          </p:cNvPr>
          <p:cNvSpPr/>
          <p:nvPr/>
        </p:nvSpPr>
        <p:spPr>
          <a:xfrm rot="10800000">
            <a:off x="3152230" y="2939052"/>
            <a:ext cx="156839" cy="729405"/>
          </a:xfrm>
          <a:prstGeom prst="leftBrace">
            <a:avLst>
              <a:gd name="adj1" fmla="val 39112"/>
              <a:gd name="adj2" fmla="val 51097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0F64C-DDD5-47C8-A3DD-AA477ADCDFB0}"/>
              </a:ext>
            </a:extLst>
          </p:cNvPr>
          <p:cNvSpPr txBox="1"/>
          <p:nvPr/>
        </p:nvSpPr>
        <p:spPr>
          <a:xfrm>
            <a:off x="3381192" y="3112437"/>
            <a:ext cx="7267074" cy="382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Committed (mapped to RAM or HDD/SDD) 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235A6881-2473-4987-BC66-3E0318FAE76E}"/>
              </a:ext>
            </a:extLst>
          </p:cNvPr>
          <p:cNvSpPr/>
          <p:nvPr/>
        </p:nvSpPr>
        <p:spPr>
          <a:xfrm rot="10800000">
            <a:off x="3174202" y="4955890"/>
            <a:ext cx="156841" cy="544014"/>
          </a:xfrm>
          <a:prstGeom prst="leftBrace">
            <a:avLst>
              <a:gd name="adj1" fmla="val 39112"/>
              <a:gd name="adj2" fmla="val 51097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074534-B0F4-4B53-8E46-3DA0BDD39DDF}"/>
              </a:ext>
            </a:extLst>
          </p:cNvPr>
          <p:cNvSpPr txBox="1"/>
          <p:nvPr/>
        </p:nvSpPr>
        <p:spPr>
          <a:xfrm>
            <a:off x="3381192" y="5028678"/>
            <a:ext cx="7267074" cy="382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Reserved (addresses range reserve)</a:t>
            </a:r>
          </a:p>
        </p:txBody>
      </p:sp>
    </p:spTree>
    <p:extLst>
      <p:ext uri="{BB962C8B-B14F-4D97-AF65-F5344CB8AC3E}">
        <p14:creationId xmlns:p14="http://schemas.microsoft.com/office/powerpoint/2010/main" val="882005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1761423" y="3454151"/>
            <a:ext cx="1050115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5390147" y="3454150"/>
            <a:ext cx="6872426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165094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877211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169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1761423" y="3454151"/>
            <a:ext cx="1050115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5DBDCF-71FA-4C9B-A10E-FC80BE8ACC6D}"/>
              </a:ext>
            </a:extLst>
          </p:cNvPr>
          <p:cNvSpPr/>
          <p:nvPr/>
        </p:nvSpPr>
        <p:spPr>
          <a:xfrm>
            <a:off x="5390147" y="3454150"/>
            <a:ext cx="6872426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06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1761423" y="3454151"/>
            <a:ext cx="1050115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5DBDCF-71FA-4C9B-A10E-FC80BE8ACC6D}"/>
              </a:ext>
            </a:extLst>
          </p:cNvPr>
          <p:cNvSpPr/>
          <p:nvPr/>
        </p:nvSpPr>
        <p:spPr>
          <a:xfrm>
            <a:off x="5390147" y="3454150"/>
            <a:ext cx="6872426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</p:spTree>
    <p:extLst>
      <p:ext uri="{BB962C8B-B14F-4D97-AF65-F5344CB8AC3E}">
        <p14:creationId xmlns:p14="http://schemas.microsoft.com/office/powerpoint/2010/main" val="3205858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1761423" y="3454151"/>
            <a:ext cx="1050115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5DBDCF-71FA-4C9B-A10E-FC80BE8ACC6D}"/>
              </a:ext>
            </a:extLst>
          </p:cNvPr>
          <p:cNvSpPr/>
          <p:nvPr/>
        </p:nvSpPr>
        <p:spPr>
          <a:xfrm>
            <a:off x="5390147" y="3454150"/>
            <a:ext cx="6872426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836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1761423" y="3454151"/>
            <a:ext cx="1050115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5DBDCF-71FA-4C9B-A10E-FC80BE8ACC6D}"/>
              </a:ext>
            </a:extLst>
          </p:cNvPr>
          <p:cNvSpPr/>
          <p:nvPr/>
        </p:nvSpPr>
        <p:spPr>
          <a:xfrm>
            <a:off x="5390147" y="3454150"/>
            <a:ext cx="6872426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2954955" y="3454175"/>
            <a:ext cx="130496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10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1761423" y="3454151"/>
            <a:ext cx="1050115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5DBDCF-71FA-4C9B-A10E-FC80BE8ACC6D}"/>
              </a:ext>
            </a:extLst>
          </p:cNvPr>
          <p:cNvSpPr/>
          <p:nvPr/>
        </p:nvSpPr>
        <p:spPr>
          <a:xfrm>
            <a:off x="5390147" y="3454150"/>
            <a:ext cx="6872426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2954955" y="3454175"/>
            <a:ext cx="130496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DA98A15-45B6-44FE-BA55-8F3DBBB89A8A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3405022" y="4917990"/>
            <a:ext cx="1425954" cy="92908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06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1761423" y="3454151"/>
            <a:ext cx="1050115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4151972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3378235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5DBDCF-71FA-4C9B-A10E-FC80BE8ACC6D}"/>
              </a:ext>
            </a:extLst>
          </p:cNvPr>
          <p:cNvSpPr/>
          <p:nvPr/>
        </p:nvSpPr>
        <p:spPr>
          <a:xfrm>
            <a:off x="5390147" y="3454150"/>
            <a:ext cx="6872426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2954955" y="3454175"/>
            <a:ext cx="130496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DA98A15-45B6-44FE-BA55-8F3DBBB89A8A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3405022" y="4917990"/>
            <a:ext cx="1425954" cy="92908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85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857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707137" y="3454151"/>
            <a:ext cx="7418459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3817620" y="3454438"/>
            <a:ext cx="4661538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986722" y="29899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596197" y="2408579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x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47B08DC-F017-44B0-B456-3042510BBFF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094672" y="3574380"/>
            <a:ext cx="495444" cy="239774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29871C8-C111-43F2-B5C1-00469EA93ED8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128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707137" y="3454151"/>
            <a:ext cx="7418459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3817620" y="3454438"/>
            <a:ext cx="4661538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986722" y="29899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596197" y="2408579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05ED27-4B92-4C96-893A-207EABD3244E}"/>
              </a:ext>
            </a:extLst>
          </p:cNvPr>
          <p:cNvSpPr/>
          <p:nvPr/>
        </p:nvSpPr>
        <p:spPr>
          <a:xfrm>
            <a:off x="2913762" y="3457503"/>
            <a:ext cx="2245123" cy="230402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5448A8B-6DC9-4D1B-9C35-E10245886B4D}"/>
              </a:ext>
            </a:extLst>
          </p:cNvPr>
          <p:cNvSpPr/>
          <p:nvPr/>
        </p:nvSpPr>
        <p:spPr>
          <a:xfrm rot="16200000">
            <a:off x="4420152" y="3101745"/>
            <a:ext cx="136204" cy="1341265"/>
          </a:xfrm>
          <a:prstGeom prst="leftBrace">
            <a:avLst>
              <a:gd name="adj1" fmla="val 33806"/>
              <a:gd name="adj2" fmla="val 51097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7E49A6-57F2-46A6-BBE0-3A0E968A3951}"/>
              </a:ext>
            </a:extLst>
          </p:cNvPr>
          <p:cNvSpPr txBox="1"/>
          <p:nvPr/>
        </p:nvSpPr>
        <p:spPr>
          <a:xfrm>
            <a:off x="3845317" y="4144838"/>
            <a:ext cx="128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Попали на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Reserved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8308B92-1071-44BD-8670-FC95D1F97634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924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707138" y="3454151"/>
            <a:ext cx="3138180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5661878" y="2604339"/>
            <a:ext cx="2817279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986722" y="29899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596197" y="2408579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CA21AA-B43E-4ABF-84B4-4E15BDD40437}"/>
              </a:ext>
            </a:extLst>
          </p:cNvPr>
          <p:cNvSpPr/>
          <p:nvPr/>
        </p:nvSpPr>
        <p:spPr>
          <a:xfrm>
            <a:off x="7696200" y="4361872"/>
            <a:ext cx="782957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5448A8B-6DC9-4D1B-9C35-E10245886B4D}"/>
              </a:ext>
            </a:extLst>
          </p:cNvPr>
          <p:cNvSpPr/>
          <p:nvPr/>
        </p:nvSpPr>
        <p:spPr>
          <a:xfrm rot="16200000">
            <a:off x="4659695" y="2071215"/>
            <a:ext cx="187506" cy="1816862"/>
          </a:xfrm>
          <a:prstGeom prst="leftBrace">
            <a:avLst>
              <a:gd name="adj1" fmla="val 33806"/>
              <a:gd name="adj2" fmla="val 79756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7E49A6-57F2-46A6-BBE0-3A0E968A3951}"/>
              </a:ext>
            </a:extLst>
          </p:cNvPr>
          <p:cNvSpPr txBox="1"/>
          <p:nvPr/>
        </p:nvSpPr>
        <p:spPr>
          <a:xfrm>
            <a:off x="4715242" y="3342874"/>
            <a:ext cx="3045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В зависимости от плотности выделения памяти коммитится от 1,024 до 8,096 байт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716AF5-2338-4090-9F54-65CF86615AA1}"/>
              </a:ext>
            </a:extLst>
          </p:cNvPr>
          <p:cNvSpPr/>
          <p:nvPr/>
        </p:nvSpPr>
        <p:spPr>
          <a:xfrm>
            <a:off x="3845317" y="2602375"/>
            <a:ext cx="1822628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0666D5-D84C-4B22-9315-37420319388F}"/>
              </a:ext>
            </a:extLst>
          </p:cNvPr>
          <p:cNvSpPr/>
          <p:nvPr/>
        </p:nvSpPr>
        <p:spPr>
          <a:xfrm>
            <a:off x="3845316" y="4360051"/>
            <a:ext cx="3850883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0094E6F0-376B-4CBC-B771-87D3674015E1}"/>
              </a:ext>
            </a:extLst>
          </p:cNvPr>
          <p:cNvSpPr/>
          <p:nvPr/>
        </p:nvSpPr>
        <p:spPr>
          <a:xfrm rot="5400000">
            <a:off x="5686363" y="2327465"/>
            <a:ext cx="163767" cy="3819724"/>
          </a:xfrm>
          <a:prstGeom prst="leftBrace">
            <a:avLst>
              <a:gd name="adj1" fmla="val 33806"/>
              <a:gd name="adj2" fmla="val 62401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126AC81-25ED-47FA-A6F3-4C8E4328E49D}"/>
              </a:ext>
            </a:extLst>
          </p:cNvPr>
          <p:cNvCxnSpPr>
            <a:stCxn id="6" idx="3"/>
            <a:endCxn id="28" idx="1"/>
          </p:cNvCxnSpPr>
          <p:nvPr/>
        </p:nvCxnSpPr>
        <p:spPr>
          <a:xfrm flipH="1" flipV="1">
            <a:off x="3845317" y="2720929"/>
            <a:ext cx="1" cy="851776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993AB296-35B8-4830-9516-1E91296B5FCD}"/>
              </a:ext>
            </a:extLst>
          </p:cNvPr>
          <p:cNvCxnSpPr>
            <a:cxnSpLocks/>
            <a:stCxn id="6" idx="3"/>
            <a:endCxn id="30" idx="1"/>
          </p:cNvCxnSpPr>
          <p:nvPr/>
        </p:nvCxnSpPr>
        <p:spPr>
          <a:xfrm flipH="1">
            <a:off x="3845316" y="3572705"/>
            <a:ext cx="2" cy="905900"/>
          </a:xfrm>
          <a:prstGeom prst="curvedConnector5">
            <a:avLst>
              <a:gd name="adj1" fmla="val -11430000000"/>
              <a:gd name="adj2" fmla="val 50000"/>
              <a:gd name="adj3" fmla="val 114301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137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707138" y="3454151"/>
            <a:ext cx="3138180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5661878" y="2604339"/>
            <a:ext cx="2817279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986722" y="29899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596197" y="2408579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CA21AA-B43E-4ABF-84B4-4E15BDD40437}"/>
              </a:ext>
            </a:extLst>
          </p:cNvPr>
          <p:cNvSpPr/>
          <p:nvPr/>
        </p:nvSpPr>
        <p:spPr>
          <a:xfrm>
            <a:off x="7696200" y="4361872"/>
            <a:ext cx="782957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5448A8B-6DC9-4D1B-9C35-E10245886B4D}"/>
              </a:ext>
            </a:extLst>
          </p:cNvPr>
          <p:cNvSpPr/>
          <p:nvPr/>
        </p:nvSpPr>
        <p:spPr>
          <a:xfrm rot="16200000">
            <a:off x="4659695" y="2071215"/>
            <a:ext cx="187506" cy="1816862"/>
          </a:xfrm>
          <a:prstGeom prst="leftBrace">
            <a:avLst>
              <a:gd name="adj1" fmla="val 33806"/>
              <a:gd name="adj2" fmla="val 79756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7E49A6-57F2-46A6-BBE0-3A0E968A3951}"/>
              </a:ext>
            </a:extLst>
          </p:cNvPr>
          <p:cNvSpPr txBox="1"/>
          <p:nvPr/>
        </p:nvSpPr>
        <p:spPr>
          <a:xfrm>
            <a:off x="4715242" y="3342874"/>
            <a:ext cx="3045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В зависимости от плотности выделения памяти коммитится от 1,024 до 8,096 байт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716AF5-2338-4090-9F54-65CF86615AA1}"/>
              </a:ext>
            </a:extLst>
          </p:cNvPr>
          <p:cNvSpPr/>
          <p:nvPr/>
        </p:nvSpPr>
        <p:spPr>
          <a:xfrm>
            <a:off x="3845317" y="2602375"/>
            <a:ext cx="1822628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0666D5-D84C-4B22-9315-37420319388F}"/>
              </a:ext>
            </a:extLst>
          </p:cNvPr>
          <p:cNvSpPr/>
          <p:nvPr/>
        </p:nvSpPr>
        <p:spPr>
          <a:xfrm>
            <a:off x="3845316" y="4360051"/>
            <a:ext cx="3850883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0094E6F0-376B-4CBC-B771-87D3674015E1}"/>
              </a:ext>
            </a:extLst>
          </p:cNvPr>
          <p:cNvSpPr/>
          <p:nvPr/>
        </p:nvSpPr>
        <p:spPr>
          <a:xfrm rot="5400000">
            <a:off x="5686363" y="2327465"/>
            <a:ext cx="163767" cy="3819724"/>
          </a:xfrm>
          <a:prstGeom prst="leftBrace">
            <a:avLst>
              <a:gd name="adj1" fmla="val 33806"/>
              <a:gd name="adj2" fmla="val 62401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126AC81-25ED-47FA-A6F3-4C8E4328E49D}"/>
              </a:ext>
            </a:extLst>
          </p:cNvPr>
          <p:cNvCxnSpPr>
            <a:stCxn id="6" idx="3"/>
            <a:endCxn id="28" idx="1"/>
          </p:cNvCxnSpPr>
          <p:nvPr/>
        </p:nvCxnSpPr>
        <p:spPr>
          <a:xfrm flipH="1" flipV="1">
            <a:off x="3845317" y="2720929"/>
            <a:ext cx="1" cy="851776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993AB296-35B8-4830-9516-1E91296B5FCD}"/>
              </a:ext>
            </a:extLst>
          </p:cNvPr>
          <p:cNvCxnSpPr>
            <a:cxnSpLocks/>
            <a:stCxn id="6" idx="3"/>
            <a:endCxn id="30" idx="1"/>
          </p:cNvCxnSpPr>
          <p:nvPr/>
        </p:nvCxnSpPr>
        <p:spPr>
          <a:xfrm flipH="1">
            <a:off x="3845316" y="3572705"/>
            <a:ext cx="2" cy="905900"/>
          </a:xfrm>
          <a:prstGeom prst="curvedConnector5">
            <a:avLst>
              <a:gd name="adj1" fmla="val -11430000000"/>
              <a:gd name="adj2" fmla="val 50000"/>
              <a:gd name="adj3" fmla="val 114301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6B9DFD15-F108-4598-AC13-FE286837439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766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707138" y="3454151"/>
            <a:ext cx="6989062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986722" y="29899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596197" y="2408579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CA21AA-B43E-4ABF-84B4-4E15BDD40437}"/>
              </a:ext>
            </a:extLst>
          </p:cNvPr>
          <p:cNvSpPr/>
          <p:nvPr/>
        </p:nvSpPr>
        <p:spPr>
          <a:xfrm>
            <a:off x="7696200" y="3455972"/>
            <a:ext cx="782957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EC7B79B1-218E-4D77-925D-FD3A6657C54B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441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707138" y="3454151"/>
            <a:ext cx="6989062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5067299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986722" y="29899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596197" y="2408579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4532311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CA21AA-B43E-4ABF-84B4-4E15BDD40437}"/>
              </a:ext>
            </a:extLst>
          </p:cNvPr>
          <p:cNvSpPr/>
          <p:nvPr/>
        </p:nvSpPr>
        <p:spPr>
          <a:xfrm>
            <a:off x="7696200" y="3455972"/>
            <a:ext cx="782957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7BD79D-0374-41D5-B5D6-8C3A7FFF1369}"/>
              </a:ext>
            </a:extLst>
          </p:cNvPr>
          <p:cNvSpPr/>
          <p:nvPr/>
        </p:nvSpPr>
        <p:spPr>
          <a:xfrm>
            <a:off x="2913760" y="3454151"/>
            <a:ext cx="2261489" cy="233754"/>
          </a:xfrm>
          <a:prstGeom prst="rect">
            <a:avLst/>
          </a:prstGeom>
          <a:pattFill prst="lt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417E3F6-C25C-4694-AFB2-D6F781476AF3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089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2D6BB4-156C-4599-B98A-3DA852C5CC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7" t="53051" r="55684" b="4703"/>
          <a:stretch/>
        </p:blipFill>
        <p:spPr>
          <a:xfrm>
            <a:off x="5002790" y="2127184"/>
            <a:ext cx="3118585" cy="289720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E02D14-A823-41E4-B63F-AB3CF2C68147}"/>
              </a:ext>
            </a:extLst>
          </p:cNvPr>
          <p:cNvSpPr/>
          <p:nvPr/>
        </p:nvSpPr>
        <p:spPr>
          <a:xfrm>
            <a:off x="3253338" y="1482291"/>
            <a:ext cx="6910939" cy="3734602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7" y="3041583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5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5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A25D3-0CD6-431D-93DA-237974600296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87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6" y="1496315"/>
            <a:ext cx="2271663" cy="3207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C2E09C-700F-467A-A2B1-C7B91D794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324" y="535612"/>
            <a:ext cx="4530775" cy="632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D99A41-F3BB-4867-A6EE-6C5F144D1583}"/>
              </a:ext>
            </a:extLst>
          </p:cNvPr>
          <p:cNvSpPr txBox="1"/>
          <p:nvPr/>
        </p:nvSpPr>
        <p:spPr>
          <a:xfrm>
            <a:off x="6186324" y="5411452"/>
            <a:ext cx="46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https://github.com/sidristij/dotnetbook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6813" y="1496315"/>
            <a:ext cx="2271664" cy="320725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471" y="1496315"/>
            <a:ext cx="2271662" cy="32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4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5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/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ÐÐ°ÑÑÐ¸Ð½ÐºÐ¸ Ð¿Ð¾ Ð·Ð°Ð¿ÑÐ¾ÑÑ Ð±ÐµÐ»ÑÐ¹ ÑÑÐ¼">
            <a:extLst>
              <a:ext uri="{FF2B5EF4-FFF2-40B4-BE49-F238E27FC236}">
                <a16:creationId xmlns:a16="http://schemas.microsoft.com/office/drawing/2014/main" id="{325DEC8D-E448-4F3D-A693-D3521F9DA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05" y="1434164"/>
            <a:ext cx="923925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909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350BC-8ADA-4E50-8A94-07957C7C1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9465" y="2153048"/>
            <a:ext cx="6096851" cy="322942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/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11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2" descr="ÐÐ°ÑÑÐ¸Ð½ÐºÐ¸ Ð¿Ð¾ Ð·Ð°Ð¿ÑÐ¾ÑÑ Ð±ÐµÐ»ÑÐ¹ ÑÑÐ¼">
            <a:extLst>
              <a:ext uri="{FF2B5EF4-FFF2-40B4-BE49-F238E27FC236}">
                <a16:creationId xmlns:a16="http://schemas.microsoft.com/office/drawing/2014/main" id="{7A54DB25-7DE2-4FAD-A120-380A2E0CC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4" r="62844"/>
          <a:stretch/>
        </p:blipFill>
        <p:spPr bwMode="auto">
          <a:xfrm>
            <a:off x="10196107" y="2605414"/>
            <a:ext cx="1064269" cy="36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612DB-9179-4D9F-8C68-86BB483E5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192" y="2035014"/>
            <a:ext cx="845785" cy="569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CB4FD9-F183-45F6-BEE5-A69EF9C20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3017" y="2035014"/>
            <a:ext cx="845785" cy="5697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C064D1-1D77-4D7F-979D-4DBC77D3F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671" y="2035014"/>
            <a:ext cx="845785" cy="5697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58F14B-FC68-41F8-840E-0831FE139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256" y="2035014"/>
            <a:ext cx="845785" cy="5697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E66483-A874-4097-94BE-284E620F6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9885" y="2035014"/>
            <a:ext cx="845785" cy="5697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9024B8-99A9-484E-98C2-11D60024E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4068" y="2035014"/>
            <a:ext cx="845785" cy="569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725F77-2EDD-42BC-BD60-3619183A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0749" y="2035014"/>
            <a:ext cx="845785" cy="569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475E2-F3BD-40F1-A68F-5FEB0493A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006" y="2604806"/>
            <a:ext cx="1059457" cy="3641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A3E87-2FB0-4EF1-9814-09C6E9F10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08" y="2604806"/>
            <a:ext cx="1059457" cy="36413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8EA62C-4F49-4FF3-A840-C50185554C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9659" y="2604806"/>
            <a:ext cx="1059457" cy="3641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5A00E8-7E24-45C9-ACDF-C54A6C7D16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9724" y="2604806"/>
            <a:ext cx="1059457" cy="36413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8A188B-1A5C-4164-A2A5-B903A018A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3050" y="2604806"/>
            <a:ext cx="1059457" cy="36413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759046-5D15-4C52-ABFE-6FFFF9832E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22781" y="2604806"/>
            <a:ext cx="1068360" cy="3641327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C3765BD2-DE4F-471D-8517-1D73E9B01F2E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/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4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2" descr="ÐÐ°ÑÑÐ¸Ð½ÐºÐ¸ Ð¿Ð¾ Ð·Ð°Ð¿ÑÐ¾ÑÑ Ð±ÐµÐ»ÑÐ¹ ÑÑÐ¼">
            <a:extLst>
              <a:ext uri="{FF2B5EF4-FFF2-40B4-BE49-F238E27FC236}">
                <a16:creationId xmlns:a16="http://schemas.microsoft.com/office/drawing/2014/main" id="{7A54DB25-7DE2-4FAD-A120-380A2E0CC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4" r="62844"/>
          <a:stretch/>
        </p:blipFill>
        <p:spPr bwMode="auto">
          <a:xfrm>
            <a:off x="10196107" y="2605414"/>
            <a:ext cx="1064269" cy="36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612DB-9179-4D9F-8C68-86BB483E5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192" y="2035014"/>
            <a:ext cx="845785" cy="569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CB4FD9-F183-45F6-BEE5-A69EF9C20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3017" y="2035014"/>
            <a:ext cx="845785" cy="5697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C064D1-1D77-4D7F-979D-4DBC77D3F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671" y="2035014"/>
            <a:ext cx="845785" cy="5697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58F14B-FC68-41F8-840E-0831FE139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256" y="2035014"/>
            <a:ext cx="845785" cy="5697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E66483-A874-4097-94BE-284E620F6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9885" y="2035014"/>
            <a:ext cx="845785" cy="5697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9024B8-99A9-484E-98C2-11D60024E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4068" y="2035014"/>
            <a:ext cx="845785" cy="569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725F77-2EDD-42BC-BD60-3619183A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0749" y="2035014"/>
            <a:ext cx="845785" cy="569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475E2-F3BD-40F1-A68F-5FEB0493A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006" y="2604806"/>
            <a:ext cx="1059457" cy="3641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A3E87-2FB0-4EF1-9814-09C6E9F10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08" y="2604806"/>
            <a:ext cx="1059457" cy="36413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8EA62C-4F49-4FF3-A840-C50185554C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9659" y="2604806"/>
            <a:ext cx="1059457" cy="3641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5A00E8-7E24-45C9-ACDF-C54A6C7D16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9724" y="2604806"/>
            <a:ext cx="1059457" cy="36413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8A188B-1A5C-4164-A2A5-B903A018A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3050" y="2604806"/>
            <a:ext cx="1059457" cy="36413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759046-5D15-4C52-ABFE-6FFFF9832E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22781" y="2604806"/>
            <a:ext cx="1068360" cy="3641327"/>
          </a:xfrm>
          <a:prstGeom prst="rect">
            <a:avLst/>
          </a:prstGeom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id="{B25B3CE4-D5A6-4CA4-B3BD-6D92C0CB2C81}"/>
              </a:ext>
            </a:extLst>
          </p:cNvPr>
          <p:cNvSpPr/>
          <p:nvPr/>
        </p:nvSpPr>
        <p:spPr>
          <a:xfrm>
            <a:off x="4626395" y="1293341"/>
            <a:ext cx="353944" cy="6924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E09926-6931-498C-8F6A-4E5DAB075944}"/>
              </a:ext>
            </a:extLst>
          </p:cNvPr>
          <p:cNvSpPr/>
          <p:nvPr/>
        </p:nvSpPr>
        <p:spPr>
          <a:xfrm>
            <a:off x="1164718" y="1994835"/>
            <a:ext cx="2763987" cy="445398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757711-EE00-45C5-9D67-E30EEF48BE24}"/>
              </a:ext>
            </a:extLst>
          </p:cNvPr>
          <p:cNvSpPr/>
          <p:nvPr/>
        </p:nvSpPr>
        <p:spPr>
          <a:xfrm>
            <a:off x="5587318" y="1994836"/>
            <a:ext cx="5908969" cy="425129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90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BC064D1-1D77-4D7F-979D-4DBC77D3F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013" y="2035014"/>
            <a:ext cx="845785" cy="5697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8EA62C-4F49-4FF3-A840-C50185554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01" y="2604806"/>
            <a:ext cx="1059457" cy="3641327"/>
          </a:xfrm>
          <a:prstGeom prst="rect">
            <a:avLst/>
          </a:prstGeom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id="{B25B3CE4-D5A6-4CA4-B3BD-6D92C0CB2C81}"/>
              </a:ext>
            </a:extLst>
          </p:cNvPr>
          <p:cNvSpPr/>
          <p:nvPr/>
        </p:nvSpPr>
        <p:spPr>
          <a:xfrm>
            <a:off x="1515737" y="1290141"/>
            <a:ext cx="353944" cy="6956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C7C644-96E0-4347-8CBE-45F7F8ADC4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557"/>
          <a:stretch/>
        </p:blipFill>
        <p:spPr>
          <a:xfrm>
            <a:off x="2456190" y="1290141"/>
            <a:ext cx="9528541" cy="496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68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831</Words>
  <Application>Microsoft Office PowerPoint</Application>
  <PresentationFormat>Widescreen</PresentationFormat>
  <Paragraphs>235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Segoe UI Semibold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Sidristy</cp:lastModifiedBy>
  <cp:revision>59</cp:revision>
  <dcterms:created xsi:type="dcterms:W3CDTF">2018-09-29T08:14:48Z</dcterms:created>
  <dcterms:modified xsi:type="dcterms:W3CDTF">2019-03-23T10:14:59Z</dcterms:modified>
</cp:coreProperties>
</file>